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4" r:id="rId1"/>
  </p:sldMasterIdLst>
  <p:sldIdLst>
    <p:sldId id="256" r:id="rId2"/>
    <p:sldId id="259" r:id="rId3"/>
    <p:sldId id="257" r:id="rId4"/>
    <p:sldId id="266" r:id="rId5"/>
    <p:sldId id="258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FCBEA7-CB12-43A0-A895-F4F4316EBF9D}" v="1" dt="2023-06-06T05:31:54.1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BFCBEA7-CB12-43A0-A895-F4F4316EBF9D}"/>
    <pc:docChg chg="modSld">
      <pc:chgData name="Narelle Wheaton" userId="6e1b2b30-480e-4f91-806b-6735d5b9e446" providerId="ADAL" clId="{7BFCBEA7-CB12-43A0-A895-F4F4316EBF9D}" dt="2023-06-06T05:31:54.175" v="0" actId="207"/>
      <pc:docMkLst>
        <pc:docMk/>
      </pc:docMkLst>
      <pc:sldChg chg="modSp">
        <pc:chgData name="Narelle Wheaton" userId="6e1b2b30-480e-4f91-806b-6735d5b9e446" providerId="ADAL" clId="{7BFCBEA7-CB12-43A0-A895-F4F4316EBF9D}" dt="2023-06-06T05:31:54.175" v="0" actId="207"/>
        <pc:sldMkLst>
          <pc:docMk/>
          <pc:sldMk cId="0" sldId="256"/>
        </pc:sldMkLst>
        <pc:spChg chg="mod">
          <ac:chgData name="Narelle Wheaton" userId="6e1b2b30-480e-4f91-806b-6735d5b9e446" providerId="ADAL" clId="{7BFCBEA7-CB12-43A0-A895-F4F4316EBF9D}" dt="2023-06-06T05:31:54.175" v="0" actId="207"/>
          <ac:spMkLst>
            <pc:docMk/>
            <pc:sldMk cId="0" sldId="256"/>
            <ac:spMk id="2050" creationId="{36A19409-24D2-F8FC-8DA3-C5196E454255}"/>
          </ac:spMkLst>
        </pc:spChg>
      </pc:sldChg>
      <pc:sldChg chg="modSp">
        <pc:chgData name="Narelle Wheaton" userId="6e1b2b30-480e-4f91-806b-6735d5b9e446" providerId="ADAL" clId="{7BFCBEA7-CB12-43A0-A895-F4F4316EBF9D}" dt="2023-06-06T05:31:54.175" v="0" actId="207"/>
        <pc:sldMkLst>
          <pc:docMk/>
          <pc:sldMk cId="0" sldId="257"/>
        </pc:sldMkLst>
        <pc:spChg chg="mod">
          <ac:chgData name="Narelle Wheaton" userId="6e1b2b30-480e-4f91-806b-6735d5b9e446" providerId="ADAL" clId="{7BFCBEA7-CB12-43A0-A895-F4F4316EBF9D}" dt="2023-06-06T05:31:54.175" v="0" actId="207"/>
          <ac:spMkLst>
            <pc:docMk/>
            <pc:sldMk cId="0" sldId="257"/>
            <ac:spMk id="4098" creationId="{EC321750-FAB6-7B61-93BF-6FAAC487616A}"/>
          </ac:spMkLst>
        </pc:spChg>
      </pc:sldChg>
      <pc:sldChg chg="modSp">
        <pc:chgData name="Narelle Wheaton" userId="6e1b2b30-480e-4f91-806b-6735d5b9e446" providerId="ADAL" clId="{7BFCBEA7-CB12-43A0-A895-F4F4316EBF9D}" dt="2023-06-06T05:31:54.175" v="0" actId="207"/>
        <pc:sldMkLst>
          <pc:docMk/>
          <pc:sldMk cId="0" sldId="258"/>
        </pc:sldMkLst>
        <pc:spChg chg="mod">
          <ac:chgData name="Narelle Wheaton" userId="6e1b2b30-480e-4f91-806b-6735d5b9e446" providerId="ADAL" clId="{7BFCBEA7-CB12-43A0-A895-F4F4316EBF9D}" dt="2023-06-06T05:31:54.175" v="0" actId="207"/>
          <ac:spMkLst>
            <pc:docMk/>
            <pc:sldMk cId="0" sldId="258"/>
            <ac:spMk id="6147" creationId="{950F6F92-4EB0-D7ED-8B98-A6219BAFA6E0}"/>
          </ac:spMkLst>
        </pc:spChg>
      </pc:sldChg>
      <pc:sldChg chg="modSp">
        <pc:chgData name="Narelle Wheaton" userId="6e1b2b30-480e-4f91-806b-6735d5b9e446" providerId="ADAL" clId="{7BFCBEA7-CB12-43A0-A895-F4F4316EBF9D}" dt="2023-06-06T05:31:54.175" v="0" actId="207"/>
        <pc:sldMkLst>
          <pc:docMk/>
          <pc:sldMk cId="0" sldId="259"/>
        </pc:sldMkLst>
        <pc:spChg chg="mod">
          <ac:chgData name="Narelle Wheaton" userId="6e1b2b30-480e-4f91-806b-6735d5b9e446" providerId="ADAL" clId="{7BFCBEA7-CB12-43A0-A895-F4F4316EBF9D}" dt="2023-06-06T05:31:54.175" v="0" actId="207"/>
          <ac:spMkLst>
            <pc:docMk/>
            <pc:sldMk cId="0" sldId="259"/>
            <ac:spMk id="3" creationId="{C1CDD77A-F47D-04FE-1726-8BF45BFBB07E}"/>
          </ac:spMkLst>
        </pc:spChg>
      </pc:sldChg>
      <pc:sldChg chg="modSp">
        <pc:chgData name="Narelle Wheaton" userId="6e1b2b30-480e-4f91-806b-6735d5b9e446" providerId="ADAL" clId="{7BFCBEA7-CB12-43A0-A895-F4F4316EBF9D}" dt="2023-06-06T05:31:54.175" v="0" actId="207"/>
        <pc:sldMkLst>
          <pc:docMk/>
          <pc:sldMk cId="2435725565" sldId="266"/>
        </pc:sldMkLst>
        <pc:spChg chg="mod">
          <ac:chgData name="Narelle Wheaton" userId="6e1b2b30-480e-4f91-806b-6735d5b9e446" providerId="ADAL" clId="{7BFCBEA7-CB12-43A0-A895-F4F4316EBF9D}" dt="2023-06-06T05:31:54.175" v="0" actId="207"/>
          <ac:spMkLst>
            <pc:docMk/>
            <pc:sldMk cId="2435725565" sldId="266"/>
            <ac:spMk id="3" creationId="{C1CDD77A-F47D-04FE-1726-8BF45BFBB07E}"/>
          </ac:spMkLst>
        </pc:spChg>
      </pc:sldChg>
      <pc:sldChg chg="modSp">
        <pc:chgData name="Narelle Wheaton" userId="6e1b2b30-480e-4f91-806b-6735d5b9e446" providerId="ADAL" clId="{7BFCBEA7-CB12-43A0-A895-F4F4316EBF9D}" dt="2023-06-06T05:31:54.175" v="0" actId="207"/>
        <pc:sldMkLst>
          <pc:docMk/>
          <pc:sldMk cId="2610631599" sldId="267"/>
        </pc:sldMkLst>
        <pc:spChg chg="mod">
          <ac:chgData name="Narelle Wheaton" userId="6e1b2b30-480e-4f91-806b-6735d5b9e446" providerId="ADAL" clId="{7BFCBEA7-CB12-43A0-A895-F4F4316EBF9D}" dt="2023-06-06T05:31:54.175" v="0" actId="207"/>
          <ac:spMkLst>
            <pc:docMk/>
            <pc:sldMk cId="2610631599" sldId="267"/>
            <ac:spMk id="3" creationId="{C1CDD77A-F47D-04FE-1726-8BF45BFBB07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7EDD8-9B15-3CAE-B281-3DC350FF8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41FCBC-93D8-28F6-BA06-10EA1525D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0CB31-8074-F8F3-84EF-3642FC78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1DB6C-8F9C-441C-BFA7-8EEA3BB64B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6263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61D28C-F891-475D-A705-EB1AF3489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23EF93-35A4-C248-F7FF-E280EB4E6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8034C8-119D-B7DE-ED22-253A98CE2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DEA9-D1F0-4353-A41B-9B0A2C56BF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655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8CA34-5391-48BA-F232-A63237D97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C4706-36D4-38A6-9354-DABABAACF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C881D-F5B3-C9EC-C009-1046F2A8C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FEA9B-DE52-4160-834A-C2D8F55795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6603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04F1B-0B03-BE93-3BE8-5B96E0594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E0C8B-663B-E5A8-AE3F-588B5ACDC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4D5636-3F1F-8198-1FAF-565395CC5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E07E3-213C-4DFB-94EF-25FA5DF541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3638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1C0D7D-C939-4030-DC9D-9310F4BFB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11C79-02D1-1A43-1A01-1EB77CEA3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C23FF-2595-F585-E533-D07B5D683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32CE1-28DB-4D15-B637-0709ACEE20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886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71A0B2-08CE-67FA-C3B7-31625C81E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793671-961B-B7F8-8A55-2E54FE11C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FC2243-EA2D-0CCE-C424-F26714FC1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ABF2B-CE35-4F4D-B717-8E65C0F0CB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2925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E094FBE-D530-0B22-8A09-6BDC58E1D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4D4D117-7BDB-FD58-AC26-A281A5888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1D327E6-9785-5E2E-BB67-02EA42D02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C7945-82E3-491F-9191-4C88F86CCF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1264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CC08804-0EDA-B21B-4EB1-255E5FD5F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2DD934B-7878-ACD5-4521-FBEA54B18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EB89CD-83DF-88B5-9144-BECAEE57C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44554-6666-49D9-B748-38FE339ECE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016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96F76A5-6751-42F0-949D-C9B6D2728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589B02F-0ECB-1567-7BC7-53DE1436B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A43169A-40AD-C23A-5C0D-407B5A277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866AB-3DAC-412B-9C33-7EA474E4FB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985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8E9208A-730E-4885-B80A-13087796C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523EA4-A66F-E9CC-308A-EA4E043F7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BE57C0-0783-2F35-3690-046648122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8C43C-51F2-4976-B300-B5455B9496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8864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2A59F4-ADC5-BD53-3E5C-4D16354AE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12122F-DCEA-5866-B077-8E603FC96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ED6F1F-B081-0F3A-E98B-562DB9E1F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9E8EE-9864-4AF4-A32B-CC7A7F9B74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75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935B6B-CDBD-E95B-CA6F-FC1AE4C368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B3382CE-CB3F-7C79-7E96-8920366B22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D9C63B-43C6-097D-D7F1-3FBDE3089D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A9BA8-2778-6D52-6977-1BD31DA09D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06F6A8-1EB2-9D64-B5AA-8D1F4E15E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5C264C-B2D2-430C-9890-6087AF68B5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36A19409-24D2-F8FC-8DA3-C5196E4542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2" y="1664630"/>
            <a:ext cx="10226675" cy="3528739"/>
          </a:xfrm>
        </p:spPr>
        <p:txBody>
          <a:bodyPr/>
          <a:lstStyle/>
          <a:p>
            <a:pPr marL="0" indent="0" algn="ctr">
              <a:buFont typeface="Wingdings 2" panose="05020102010507070707" pitchFamily="18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Verse 1</a:t>
            </a:r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Great is thy faithfulness, 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O God my Father,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There is no shadow of turning with thee;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Thou </a:t>
            </a:r>
            <a:r>
              <a:rPr lang="en-AU" altLang="en-US" sz="4000" dirty="0" err="1">
                <a:solidFill>
                  <a:schemeClr val="tx1"/>
                </a:solidFill>
              </a:rPr>
              <a:t>changest</a:t>
            </a:r>
            <a:r>
              <a:rPr lang="en-AU" altLang="en-US" sz="4000" dirty="0">
                <a:solidFill>
                  <a:schemeClr val="tx1"/>
                </a:solidFill>
              </a:rPr>
              <a:t> not, 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Thy compassions they fail not;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As thou hast been thou forever wilt be.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1CDD77A-F47D-04FE-1726-8BF45BFB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AU" alt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Great is thy faithfulness!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Great is thy faithfulness!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Morning by morning new mercies I see;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All I have needed thy hand hath provided;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Great is thy faithfulness, Lord, unto me!</a:t>
            </a:r>
            <a:endParaRPr lang="en-A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EC321750-FAB6-7B61-93BF-6FAAC48761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9" y="1739900"/>
            <a:ext cx="9505056" cy="3633316"/>
          </a:xfrm>
        </p:spPr>
        <p:txBody>
          <a:bodyPr/>
          <a:lstStyle/>
          <a:p>
            <a:pPr marL="0" indent="0" algn="ctr">
              <a:buFont typeface="Wingdings 2" panose="05020102010507070707" pitchFamily="18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Verse 2</a:t>
            </a:r>
          </a:p>
          <a:p>
            <a:pPr marL="0" indent="0" algn="ctr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Summer and winter,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and springtime and harvest,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Sun, moon and stars in their courses above,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Join with all nature in manifold witness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To thy great faithfulness, mercy and love.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1CDD77A-F47D-04FE-1726-8BF45BFB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AU" alt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Great is thy faithfulness!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Great is thy faithfulness!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Morning by morning new mercies I see;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All I have needed thy hand hath provided;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Great is thy faithfulness, Lord, unto me!</a:t>
            </a:r>
            <a:endParaRPr lang="en-A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725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950F6F92-4EB0-D7ED-8B98-A6219BAFA6E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471" y="1592498"/>
            <a:ext cx="9505057" cy="3673004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2200" dirty="0">
                <a:solidFill>
                  <a:schemeClr val="tx1"/>
                </a:solidFill>
              </a:rPr>
              <a:t>Verse 3</a:t>
            </a:r>
          </a:p>
          <a:p>
            <a:pPr marL="0" indent="0" algn="ctr" fontAlgn="auto">
              <a:spcAft>
                <a:spcPts val="0"/>
              </a:spcAft>
              <a:buFont typeface="Wingdings 2" charset="2"/>
              <a:buNone/>
              <a:defRPr/>
            </a:pPr>
            <a:r>
              <a:rPr lang="en-AU" altLang="en-US" sz="4300" dirty="0">
                <a:solidFill>
                  <a:schemeClr val="tx1"/>
                </a:solidFill>
              </a:rPr>
              <a:t>Pardon for sin and a peace that </a:t>
            </a:r>
            <a:r>
              <a:rPr lang="en-AU" altLang="en-US" sz="4300" dirty="0" err="1">
                <a:solidFill>
                  <a:schemeClr val="tx1"/>
                </a:solidFill>
              </a:rPr>
              <a:t>endureth</a:t>
            </a:r>
            <a:r>
              <a:rPr lang="en-AU" altLang="en-US" sz="4300" dirty="0">
                <a:solidFill>
                  <a:schemeClr val="tx1"/>
                </a:solidFill>
              </a:rPr>
              <a:t>,</a:t>
            </a:r>
            <a:br>
              <a:rPr lang="en-AU" altLang="en-US" sz="4300" dirty="0">
                <a:solidFill>
                  <a:schemeClr val="tx1"/>
                </a:solidFill>
              </a:rPr>
            </a:br>
            <a:r>
              <a:rPr lang="en-AU" altLang="en-US" sz="4300" dirty="0">
                <a:solidFill>
                  <a:schemeClr val="tx1"/>
                </a:solidFill>
              </a:rPr>
              <a:t>Thy own dear presence to cheer and to guide;</a:t>
            </a:r>
            <a:br>
              <a:rPr lang="en-AU" altLang="en-US" sz="4300" dirty="0">
                <a:solidFill>
                  <a:schemeClr val="tx1"/>
                </a:solidFill>
              </a:rPr>
            </a:br>
            <a:r>
              <a:rPr lang="en-AU" altLang="en-US" sz="4300" dirty="0">
                <a:solidFill>
                  <a:schemeClr val="tx1"/>
                </a:solidFill>
              </a:rPr>
              <a:t>Strength for today and bright hope for tomorrow,</a:t>
            </a:r>
            <a:br>
              <a:rPr lang="en-AU" altLang="en-US" sz="4300" dirty="0">
                <a:solidFill>
                  <a:schemeClr val="tx1"/>
                </a:solidFill>
              </a:rPr>
            </a:br>
            <a:r>
              <a:rPr lang="en-AU" altLang="en-US" sz="4300" dirty="0">
                <a:solidFill>
                  <a:schemeClr val="tx1"/>
                </a:solidFill>
              </a:rPr>
              <a:t>Blessings all mine, with ten thousand beside!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1CDD77A-F47D-04FE-1726-8BF45BFB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AU" alt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Great is thy faithfulness!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Great is thy faithfulness!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Morning by morning new mercies I see;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All I have needed thy hand hath provided;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Great is thy faithfulness, Lord, unto me!</a:t>
            </a:r>
            <a:endParaRPr lang="en-AU" sz="4000" dirty="0">
              <a:solidFill>
                <a:schemeClr val="tx1"/>
              </a:solidFill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07531F6-FFBD-3C19-7919-AF8DE03B4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976938"/>
            <a:ext cx="4572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 dirty="0">
                <a:latin typeface="Calisto MT" panose="02040603050505030304" pitchFamily="18" charset="0"/>
              </a:rPr>
              <a:t>CCLI Song # 18723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 dirty="0">
                <a:latin typeface="Calisto MT" panose="02040603050505030304" pitchFamily="18" charset="0"/>
              </a:rPr>
              <a:t>Thomas </a:t>
            </a:r>
            <a:r>
              <a:rPr lang="en-AU" altLang="en-US" sz="700" dirty="0" err="1">
                <a:latin typeface="Calisto MT" panose="02040603050505030304" pitchFamily="18" charset="0"/>
              </a:rPr>
              <a:t>Obediah</a:t>
            </a:r>
            <a:r>
              <a:rPr lang="en-AU" altLang="en-US" sz="700" dirty="0">
                <a:latin typeface="Calisto MT" panose="02040603050505030304" pitchFamily="18" charset="0"/>
              </a:rPr>
              <a:t> Chisholm | William Marion Runyan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 dirty="0">
                <a:latin typeface="Calisto MT" panose="02040603050505030304" pitchFamily="18" charset="0"/>
              </a:rPr>
              <a:t>© Words: 1923. Renewed 1951 Hope Publishing Company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 dirty="0">
                <a:latin typeface="Calisto MT" panose="02040603050505030304" pitchFamily="18" charset="0"/>
              </a:rPr>
              <a:t>Music: 1923. Renewed 1951 Hope Publishing Company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 dirty="0">
                <a:latin typeface="Calisto MT" panose="02040603050505030304" pitchFamily="18" charset="0"/>
              </a:rPr>
              <a:t>For use solely with the </a:t>
            </a:r>
            <a:r>
              <a:rPr lang="en-AU" altLang="en-US" sz="700" dirty="0" err="1">
                <a:latin typeface="Calisto MT" panose="02040603050505030304" pitchFamily="18" charset="0"/>
              </a:rPr>
              <a:t>SongSelect</a:t>
            </a:r>
            <a:r>
              <a:rPr lang="en-AU" altLang="en-US" sz="700" dirty="0">
                <a:latin typeface="Calisto MT" panose="02040603050505030304" pitchFamily="18" charset="0"/>
              </a:rPr>
              <a:t>® Terms of Use. All rights reserved. 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 dirty="0">
                <a:latin typeface="Calisto MT" panose="02040603050505030304" pitchFamily="18" charset="0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610631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</TotalTime>
  <Words>310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Calisto MT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33.</dc:title>
  <dc:creator>Brian Pratt</dc:creator>
  <cp:lastModifiedBy>Narelle Wheaton</cp:lastModifiedBy>
  <cp:revision>11</cp:revision>
  <dcterms:created xsi:type="dcterms:W3CDTF">1998-09-22T06:49:20Z</dcterms:created>
  <dcterms:modified xsi:type="dcterms:W3CDTF">2023-06-06T05:31:54Z</dcterms:modified>
</cp:coreProperties>
</file>